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81" r:id="rId3"/>
    <p:sldId id="266" r:id="rId4"/>
    <p:sldId id="265" r:id="rId5"/>
    <p:sldId id="264" r:id="rId6"/>
    <p:sldId id="263" r:id="rId7"/>
    <p:sldId id="276" r:id="rId8"/>
    <p:sldId id="257" r:id="rId9"/>
    <p:sldId id="277" r:id="rId10"/>
    <p:sldId id="275" r:id="rId11"/>
    <p:sldId id="274" r:id="rId12"/>
    <p:sldId id="271" r:id="rId13"/>
    <p:sldId id="258" r:id="rId14"/>
    <p:sldId id="259" r:id="rId15"/>
    <p:sldId id="290" r:id="rId16"/>
    <p:sldId id="289" r:id="rId17"/>
    <p:sldId id="288" r:id="rId18"/>
    <p:sldId id="287" r:id="rId19"/>
    <p:sldId id="286" r:id="rId20"/>
    <p:sldId id="285" r:id="rId21"/>
    <p:sldId id="284" r:id="rId22"/>
    <p:sldId id="283" r:id="rId23"/>
    <p:sldId id="291" r:id="rId24"/>
    <p:sldId id="292" r:id="rId25"/>
    <p:sldId id="294" r:id="rId26"/>
    <p:sldId id="29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7E5C-DCAF-53BC-FB17-86659A1C2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A93AF3-E7CD-700B-55CF-22154676D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6057F-DAE2-E489-F5EF-F8F9CCFBD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E265C-DB6F-B3A1-1854-7CE98C4D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EDA3E-FC75-F16D-086F-1519AD1D3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75336"/>
      </p:ext>
    </p:extLst>
  </p:cSld>
  <p:clrMapOvr>
    <a:masterClrMapping/>
  </p:clrMapOvr>
  <p:transition spd="slow" advClick="0" advTm="5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8AD71-B13D-1EDF-C3CF-578C27EE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B168F-0505-0D54-99C9-AA6DD3611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FC885-7774-2BE6-A90E-0B21BF180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DEDB2-6788-1ABF-5C60-B3214952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F0E0B-5D89-1564-32CF-23EC84F4D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64614"/>
      </p:ext>
    </p:extLst>
  </p:cSld>
  <p:clrMapOvr>
    <a:masterClrMapping/>
  </p:clrMapOvr>
  <p:transition spd="slow" advClick="0" advTm="5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5C1F-3209-8EDF-BD72-0DA2449DF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AD4B0-8EE5-4540-6572-72FBF382A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F05F1-D657-D10F-26C9-86214C4E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3C2EE-F354-FF94-19BC-A32D81E3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12076-7E6C-B47E-E2D0-EE97CB176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19136"/>
      </p:ext>
    </p:extLst>
  </p:cSld>
  <p:clrMapOvr>
    <a:masterClrMapping/>
  </p:clrMapOvr>
  <p:transition spd="slow" advClick="0" advTm="5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CD4C-A6CB-8D0D-235A-F3D43DE7E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26AFD-DE4C-4450-049D-3FD8B2D48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0A005-9895-8192-5D1D-3402BCA1F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C794E-4D40-353A-B670-F3A0613D8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7DE32-77DB-29CF-EB98-0C0E756C0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D310D-6591-F4AA-3F1D-28722C01B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15175"/>
      </p:ext>
    </p:extLst>
  </p:cSld>
  <p:clrMapOvr>
    <a:masterClrMapping/>
  </p:clrMapOvr>
  <p:transition spd="slow" advClick="0" advTm="5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801C-B2E4-7385-41FB-871AB9E34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01954-379E-8EAE-44D1-206C1D855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33712-6EA7-4380-2693-0EB67EBA0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65F2D5-5029-C532-D3D9-0F0DA316E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B09C32-FF48-191C-E30C-EB88DD6A2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9CF9AC-D3F8-A681-4263-A59E8432D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25C7B3-5E09-1B8C-CEE2-B32D0357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C715F7-34C4-ED0C-080D-DA597E46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98528"/>
      </p:ext>
    </p:extLst>
  </p:cSld>
  <p:clrMapOvr>
    <a:masterClrMapping/>
  </p:clrMapOvr>
  <p:transition spd="slow" advClick="0" advTm="5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5A52-A7DA-E0F4-FB35-7C9BAD5BD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4AECCA-4B96-B259-1EE4-4203F1375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AE6414-2B9F-9ABD-160F-9E65F9E5E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6C3A3-A842-FBEC-6542-565D2621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77110"/>
      </p:ext>
    </p:extLst>
  </p:cSld>
  <p:clrMapOvr>
    <a:masterClrMapping/>
  </p:clrMapOvr>
  <p:transition spd="slow" advClick="0" advTm="5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07F0A5-BE49-575C-F74A-BFBD8CCE6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C03B8-75DF-18EB-37D9-F477191D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E3602-8882-33D4-25E5-BD32122EA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33986"/>
      </p:ext>
    </p:extLst>
  </p:cSld>
  <p:clrMapOvr>
    <a:masterClrMapping/>
  </p:clrMapOvr>
  <p:transition spd="slow" advClick="0" advTm="5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AA103-4393-D750-AFB9-970C1A32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E9921-6DE8-726D-1097-6A034DBBA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90CFA-51A1-B1CD-055B-12698E62F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A50D4-FE32-45C8-96AE-79D3D116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78529-BC02-6D13-DF4A-4D4BDB8A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8BABA-B50D-F723-FD16-A66406808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06940"/>
      </p:ext>
    </p:extLst>
  </p:cSld>
  <p:clrMapOvr>
    <a:masterClrMapping/>
  </p:clrMapOvr>
  <p:transition spd="slow" advClick="0" advTm="5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E1F1-0F2F-ABAC-0F2A-770CA5EC3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3C4845-895F-C972-5FF7-553CE23FF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9D068-C590-2204-4C1E-A30934CC1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2A41E-28E9-AE87-F3D4-9E435668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B658F-9976-8761-7614-A2AC3C0BD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2B310-7D72-B8D7-5A8B-DC58A8E97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45797"/>
      </p:ext>
    </p:extLst>
  </p:cSld>
  <p:clrMapOvr>
    <a:masterClrMapping/>
  </p:clrMapOvr>
  <p:transition spd="slow" advClick="0" advTm="5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978F3-2113-5B07-A9B4-17AE0AFA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896A8-015D-88F2-4EC8-5F02A31A3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D6C37-A541-9CD1-4784-E0593A92F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7B192-5B1D-2738-6828-39DA6EDD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33F20-DDA2-4EA1-0149-B27F9E10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98102"/>
      </p:ext>
    </p:extLst>
  </p:cSld>
  <p:clrMapOvr>
    <a:masterClrMapping/>
  </p:clrMapOvr>
  <p:transition spd="slow" advClick="0" advTm="5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75B8F3-D0A2-9386-FA71-0BB51B9246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34472-9A6C-1F3A-8D8C-D166C23AB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6A3FD-E14E-1678-5CAB-0C25B7BD5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189ED-FCF1-2E51-D56F-1AF76D0E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AD807-C897-9116-DB80-66EEF43D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40119"/>
      </p:ext>
    </p:extLst>
  </p:cSld>
  <p:clrMapOvr>
    <a:masterClrMapping/>
  </p:clrMapOvr>
  <p:transition spd="slow" advClick="0" advTm="5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765BE6-0FF8-DF35-66E3-44A2452AD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CDDA0-3EB6-4387-5B80-F1BB20B41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E6EA4-5209-CB81-D1BD-4290854976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F1CA1-C0CE-0493-4607-A56C70DB4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954F5-5D5C-8535-7ACC-042ED69AF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84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99D489-82CA-CE24-9914-7FCF9688A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11365"/>
      </p:ext>
    </p:extLst>
  </p:cSld>
  <p:clrMapOvr>
    <a:masterClrMapping/>
  </p:clrMapOvr>
  <p:transition spd="slow" advClick="0" advTm="5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946BC0-9CAA-8284-C80D-225BB1FED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452"/>
            <a:ext cx="12192000" cy="624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43596"/>
      </p:ext>
    </p:extLst>
  </p:cSld>
  <p:clrMapOvr>
    <a:masterClrMapping/>
  </p:clrMapOvr>
  <p:transition spd="slow" advClick="0" advTm="5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B40F1-C3F6-A430-8C3F-3324C6B5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4ED5F-1FF6-58C3-7D37-8580B6CB90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03" y="0"/>
            <a:ext cx="455720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08655A-3452-9C71-0B35-7BEE15C96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4714875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763D85-4872-AC88-DDB7-3EEFFA08A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58" y="0"/>
            <a:ext cx="9214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3039"/>
      </p:ext>
    </p:extLst>
  </p:cSld>
  <p:clrMapOvr>
    <a:masterClrMapping/>
  </p:clrMapOvr>
  <p:transition spd="slow" advClick="0" advTm="5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85CF1-BFFE-DA93-BA43-421A08738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6A37A5-5D78-3AD8-25EB-82907D0F9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90" y="0"/>
            <a:ext cx="820862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E390D5-3FA6-610B-B46A-E881A5F87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423" y="0"/>
            <a:ext cx="9745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71216"/>
      </p:ext>
    </p:extLst>
  </p:cSld>
  <p:clrMapOvr>
    <a:masterClrMapping/>
  </p:clrMapOvr>
  <p:transition spd="slow" advClick="0" advTm="5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EF73-831E-AFA0-42C6-0B95A4081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224C3C-8E4C-8D52-7A55-9423EBCAB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90" y="0"/>
            <a:ext cx="8208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35092"/>
      </p:ext>
    </p:extLst>
  </p:cSld>
  <p:clrMapOvr>
    <a:masterClrMapping/>
  </p:clrMapOvr>
  <p:transition spd="slow" advClick="0" advTm="5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DA021-6B9C-0AE5-975E-37254741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D2BA78-AB47-8821-68FE-BAE6FF8AB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439" y="81642"/>
            <a:ext cx="455720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C4D684-1789-5C6F-EC8F-5759950A7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354" y="0"/>
            <a:ext cx="4714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23151"/>
      </p:ext>
    </p:extLst>
  </p:cSld>
  <p:clrMapOvr>
    <a:masterClrMapping/>
  </p:clrMapOvr>
  <p:transition spd="slow" advClick="0" advTm="5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66D9B-AB9A-3EE6-516E-19C19917C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E801BC-D778-B558-B776-97D39EC49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3"/>
          <a:stretch>
            <a:fillRect/>
          </a:stretch>
        </p:blipFill>
        <p:spPr>
          <a:xfrm>
            <a:off x="952500" y="57150"/>
            <a:ext cx="5143500" cy="67110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847D7C-5B67-342E-B306-DB0002710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3" t="-1939" r="27335" b="1939"/>
          <a:stretch>
            <a:fillRect/>
          </a:stretch>
        </p:blipFill>
        <p:spPr>
          <a:xfrm>
            <a:off x="6530934" y="-89807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34827"/>
      </p:ext>
    </p:extLst>
  </p:cSld>
  <p:clrMapOvr>
    <a:masterClrMapping/>
  </p:clrMapOvr>
  <p:transition spd="slow" advClick="0" advTm="5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9D245-E9D6-D670-1321-795A2B854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DF5BDE-DBC3-8F0C-920A-61CB44035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81407"/>
      </p:ext>
    </p:extLst>
  </p:cSld>
  <p:clrMapOvr>
    <a:masterClrMapping/>
  </p:clrMapOvr>
  <p:transition spd="slow" advClick="0" advTm="5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B316-AF81-1A4A-1F06-798CCCAD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7D77E0-AB89-4A0E-6020-BECB30FE6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49825"/>
      </p:ext>
    </p:extLst>
  </p:cSld>
  <p:clrMapOvr>
    <a:masterClrMapping/>
  </p:clrMapOvr>
  <p:transition spd="slow" advClick="0" advTm="5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9CDAA-B2EB-6666-E1EE-36D5004C7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47D496-2108-4E35-B30C-C72FE15A5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07673"/>
      </p:ext>
    </p:extLst>
  </p:cSld>
  <p:clrMapOvr>
    <a:masterClrMapping/>
  </p:clrMapOvr>
  <p:transition spd="slow" advClick="0" advTm="5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BCFC7-B1B3-1C49-3F5A-4A6483BA2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E49A4B-A620-C8EA-4CBA-5DCA94B8B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33531"/>
      </p:ext>
    </p:extLst>
  </p:cSld>
  <p:clrMapOvr>
    <a:masterClrMapping/>
  </p:clrMapOvr>
  <p:transition spd="slow" advClick="0" advTm="5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83287-87AF-E6D4-7CE1-9DA2B58A1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6EB2F5-556B-4F0C-7B4E-932BACBCE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83319"/>
      </p:ext>
    </p:extLst>
  </p:cSld>
  <p:clrMapOvr>
    <a:masterClrMapping/>
  </p:clrMapOvr>
  <p:transition spd="slow" advClick="0" advTm="5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00B9A-3975-2DA1-1215-A3C5028D0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60ABE5-3B6D-331F-BBFE-5B3C3CDEB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51679"/>
      </p:ext>
    </p:extLst>
  </p:cSld>
  <p:clrMapOvr>
    <a:masterClrMapping/>
  </p:clrMapOvr>
  <p:transition spd="slow" advClick="0" advTm="5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83A03-4F35-6ACE-C7C8-BB77EC42A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7F4514-E1D8-F28E-460A-E13BE30C0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0"/>
            <a:ext cx="8343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77306"/>
      </p:ext>
    </p:extLst>
  </p:cSld>
  <p:clrMapOvr>
    <a:masterClrMapping/>
  </p:clrMapOvr>
  <p:transition spd="slow" advClick="0" advTm="5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DC72C-514F-EE33-E416-9685A4193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7FAD89-6E02-396F-5C83-569C210D7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726" y="0"/>
            <a:ext cx="6866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38269"/>
      </p:ext>
    </p:extLst>
  </p:cSld>
  <p:clrMapOvr>
    <a:masterClrMapping/>
  </p:clrMapOvr>
  <p:transition spd="slow" advClick="0" advTm="5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5BFC1-2A17-5073-4EDF-986CAC7C1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5DFED8-B9F9-7309-35A3-9769E0209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697" y="0"/>
            <a:ext cx="7684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86332"/>
      </p:ext>
    </p:extLst>
  </p:cSld>
  <p:clrMapOvr>
    <a:masterClrMapping/>
  </p:clrMapOvr>
  <p:transition spd="slow" advClick="0" advTm="5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78D38-25DE-004B-307B-31E50E851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331C88-FF19-1AAE-F3C2-558FDCE6B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22" y="0"/>
            <a:ext cx="8295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57856"/>
      </p:ext>
    </p:extLst>
  </p:cSld>
  <p:clrMapOvr>
    <a:masterClrMapping/>
  </p:clrMapOvr>
  <p:transition spd="slow" advClick="0" advTm="5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6E1E6-C1C2-FEBD-3AA3-E4613A342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135301-B0C9-A304-C47B-B4000752D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899" y="0"/>
            <a:ext cx="53902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95443"/>
      </p:ext>
    </p:extLst>
  </p:cSld>
  <p:clrMapOvr>
    <a:masterClrMapping/>
  </p:clrMapOvr>
  <p:transition spd="slow" advClick="0" advTm="5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D817-C903-6336-A3FB-8FF2E07BB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A10DDA-8EB8-E4D1-BC90-062CB80FC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737" y="0"/>
            <a:ext cx="5572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01967"/>
      </p:ext>
    </p:extLst>
  </p:cSld>
  <p:clrMapOvr>
    <a:masterClrMapping/>
  </p:clrMapOvr>
  <p:transition spd="slow" advClick="0" advTm="5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B714-B6DB-A357-7A31-A0A34998A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6924EB-5EF5-5A63-67DD-767EC62F4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43" y="0"/>
            <a:ext cx="10765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195983"/>
      </p:ext>
    </p:extLst>
  </p:cSld>
  <p:clrMapOvr>
    <a:masterClrMapping/>
  </p:clrMapOvr>
  <p:transition spd="slow" advClick="0" advTm="5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56CA-7909-989E-5E62-8591F9FBF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E7287-CE68-67BC-89C3-33D719A2B7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77" y="0"/>
            <a:ext cx="88478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844106"/>
      </p:ext>
    </p:extLst>
  </p:cSld>
  <p:clrMapOvr>
    <a:masterClrMapping/>
  </p:clrMapOvr>
  <p:transition spd="slow" advClick="0" advTm="5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1E7D8-6A94-6506-AB1D-FFF5AB61B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314208-B4B2-DE1E-FBB6-7B502E211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70332"/>
      </p:ext>
    </p:extLst>
  </p:cSld>
  <p:clrMapOvr>
    <a:masterClrMapping/>
  </p:clrMapOvr>
  <p:transition spd="slow" advClick="0" advTm="5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AD188-A422-1261-B34B-BD3603F77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D7C8CB-7A63-C1B9-7C27-62A4587F3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73" y="0"/>
            <a:ext cx="11090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35117"/>
      </p:ext>
    </p:extLst>
  </p:cSld>
  <p:clrMapOvr>
    <a:masterClrMapping/>
  </p:clrMapOvr>
  <p:transition spd="slow" advClick="0" advTm="5000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30720-E814-F624-8FA6-A90483354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C286692-D961-F47F-3CEC-03EF3C10B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41" y="0"/>
            <a:ext cx="97357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82965"/>
      </p:ext>
    </p:extLst>
  </p:cSld>
  <p:clrMapOvr>
    <a:masterClrMapping/>
  </p:clrMapOvr>
  <p:transition spd="slow" advClick="0" advTm="5000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4DB73D-344E-B325-C521-88349E28D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455" y="0"/>
            <a:ext cx="38990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53538"/>
      </p:ext>
    </p:extLst>
  </p:cSld>
  <p:clrMapOvr>
    <a:masterClrMapping/>
  </p:clrMapOvr>
  <p:transition spd="slow" advClick="0" advTm="5000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CAD80-9304-987B-4A0E-8705002E0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87EB78-E243-EC65-D7E4-0CEF27AC8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274" y="81642"/>
            <a:ext cx="417699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89982B-AE17-9A36-CE39-19A86A932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07" y="81642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64246"/>
      </p:ext>
    </p:extLst>
  </p:cSld>
  <p:clrMapOvr>
    <a:masterClrMapping/>
  </p:clrMapOvr>
  <p:transition spd="slow" advClick="0" advTm="5000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Ngoc-Thuy Dao</dc:creator>
  <cp:lastModifiedBy>Ngoc-Thuy Dao</cp:lastModifiedBy>
  <cp:revision>16</cp:revision>
  <dcterms:created xsi:type="dcterms:W3CDTF">2025-02-26T06:26:02Z</dcterms:created>
  <dcterms:modified xsi:type="dcterms:W3CDTF">2026-10-16T03:15:38Z</dcterms:modified>
</cp:coreProperties>
</file>