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71" r:id="rId4"/>
    <p:sldId id="274" r:id="rId5"/>
    <p:sldId id="265" r:id="rId6"/>
    <p:sldId id="272" r:id="rId7"/>
    <p:sldId id="264" r:id="rId8"/>
    <p:sldId id="263" r:id="rId9"/>
    <p:sldId id="276" r:id="rId10"/>
    <p:sldId id="269" r:id="rId11"/>
    <p:sldId id="262" r:id="rId12"/>
    <p:sldId id="270" r:id="rId13"/>
    <p:sldId id="256" r:id="rId14"/>
    <p:sldId id="266" r:id="rId15"/>
    <p:sldId id="267" r:id="rId16"/>
    <p:sldId id="277" r:id="rId17"/>
    <p:sldId id="273" r:id="rId18"/>
    <p:sldId id="257" r:id="rId19"/>
    <p:sldId id="278" r:id="rId20"/>
    <p:sldId id="275" r:id="rId21"/>
    <p:sldId id="260" r:id="rId22"/>
    <p:sldId id="280" r:id="rId23"/>
    <p:sldId id="261" r:id="rId24"/>
    <p:sldId id="279" r:id="rId25"/>
    <p:sldId id="282" r:id="rId26"/>
    <p:sldId id="28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37E5C-DCAF-53BC-FB17-86659A1C2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A93AF3-E7CD-700B-55CF-22154676D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6057F-DAE2-E489-F5EF-F8F9CCFBD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E265C-DB6F-B3A1-1854-7CE98C4D8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EDA3E-FC75-F16D-086F-1519AD1D3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75336"/>
      </p:ext>
    </p:extLst>
  </p:cSld>
  <p:clrMapOvr>
    <a:masterClrMapping/>
  </p:clrMapOvr>
  <p:transition spd="slow" advClick="0" advTm="5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8AD71-B13D-1EDF-C3CF-578C27EEA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B168F-0505-0D54-99C9-AA6DD3611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FC885-7774-2BE6-A90E-0B21BF180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DEDB2-6788-1ABF-5C60-B32149520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F0E0B-5D89-1564-32CF-23EC84F4D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64614"/>
      </p:ext>
    </p:extLst>
  </p:cSld>
  <p:clrMapOvr>
    <a:masterClrMapping/>
  </p:clrMapOvr>
  <p:transition spd="slow" advClick="0" advTm="5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25C1F-3209-8EDF-BD72-0DA2449DF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AD4B0-8EE5-4540-6572-72FBF382A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F05F1-D657-D10F-26C9-86214C4EE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3C2EE-F354-FF94-19BC-A32D81E3B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12076-7E6C-B47E-E2D0-EE97CB176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19136"/>
      </p:ext>
    </p:extLst>
  </p:cSld>
  <p:clrMapOvr>
    <a:masterClrMapping/>
  </p:clrMapOvr>
  <p:transition spd="slow" advClick="0" advTm="5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CD4C-A6CB-8D0D-235A-F3D43DE7E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26AFD-DE4C-4450-049D-3FD8B2D48D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00A005-9895-8192-5D1D-3402BCA1F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DC794E-4D40-353A-B670-F3A0613D8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77DE32-77DB-29CF-EB98-0C0E756C0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D310D-6591-F4AA-3F1D-28722C01B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15175"/>
      </p:ext>
    </p:extLst>
  </p:cSld>
  <p:clrMapOvr>
    <a:masterClrMapping/>
  </p:clrMapOvr>
  <p:transition spd="slow" advClick="0" advTm="5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4801C-B2E4-7385-41FB-871AB9E34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01954-379E-8EAE-44D1-206C1D855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33712-6EA7-4380-2693-0EB67EBA08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65F2D5-5029-C532-D3D9-0F0DA316ED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B09C32-FF48-191C-E30C-EB88DD6A24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9CF9AC-D3F8-A681-4263-A59E8432D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25C7B3-5E09-1B8C-CEE2-B32D0357F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C715F7-34C4-ED0C-080D-DA597E469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98528"/>
      </p:ext>
    </p:extLst>
  </p:cSld>
  <p:clrMapOvr>
    <a:masterClrMapping/>
  </p:clrMapOvr>
  <p:transition spd="slow" advClick="0" advTm="5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45A52-A7DA-E0F4-FB35-7C9BAD5BD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4AECCA-4B96-B259-1EE4-4203F1375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AE6414-2B9F-9ABD-160F-9E65F9E5E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36C3A3-A842-FBEC-6542-565D26216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77110"/>
      </p:ext>
    </p:extLst>
  </p:cSld>
  <p:clrMapOvr>
    <a:masterClrMapping/>
  </p:clrMapOvr>
  <p:transition spd="slow" advClick="0" advTm="5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07F0A5-BE49-575C-F74A-BFBD8CCE6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3C03B8-75DF-18EB-37D9-F477191D7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E3602-8882-33D4-25E5-BD32122EA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433986"/>
      </p:ext>
    </p:extLst>
  </p:cSld>
  <p:clrMapOvr>
    <a:masterClrMapping/>
  </p:clrMapOvr>
  <p:transition spd="slow" advClick="0" advTm="5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AA103-4393-D750-AFB9-970C1A32A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E9921-6DE8-726D-1097-6A034DBBA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90CFA-51A1-B1CD-055B-12698E62F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5A50D4-FE32-45C8-96AE-79D3D116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78529-BC02-6D13-DF4A-4D4BDB8AC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8BABA-B50D-F723-FD16-A66406808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106940"/>
      </p:ext>
    </p:extLst>
  </p:cSld>
  <p:clrMapOvr>
    <a:masterClrMapping/>
  </p:clrMapOvr>
  <p:transition spd="slow" advClick="0" advTm="5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AE1F1-0F2F-ABAC-0F2A-770CA5EC3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3C4845-895F-C972-5FF7-553CE23FF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9D068-C590-2204-4C1E-A30934CC1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F2A41E-28E9-AE87-F3D4-9E435668E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B658F-9976-8761-7614-A2AC3C0BD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52B310-7D72-B8D7-5A8B-DC58A8E97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45797"/>
      </p:ext>
    </p:extLst>
  </p:cSld>
  <p:clrMapOvr>
    <a:masterClrMapping/>
  </p:clrMapOvr>
  <p:transition spd="slow" advClick="0" advTm="5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978F3-2113-5B07-A9B4-17AE0AFAF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896A8-015D-88F2-4EC8-5F02A31A3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D6C37-A541-9CD1-4784-E0593A92F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7B192-5B1D-2738-6828-39DA6EDD5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33F20-DDA2-4EA1-0149-B27F9E10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998102"/>
      </p:ext>
    </p:extLst>
  </p:cSld>
  <p:clrMapOvr>
    <a:masterClrMapping/>
  </p:clrMapOvr>
  <p:transition spd="slow" advClick="0" advTm="5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75B8F3-D0A2-9386-FA71-0BB51B9246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34472-9A6C-1F3A-8D8C-D166C23AB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6A3FD-E14E-1678-5CAB-0C25B7BD5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189ED-FCF1-2E51-D56F-1AF76D0E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AD807-C897-9116-DB80-66EEF43DC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40119"/>
      </p:ext>
    </p:extLst>
  </p:cSld>
  <p:clrMapOvr>
    <a:masterClrMapping/>
  </p:clrMapOvr>
  <p:transition spd="slow" advClick="0" advTm="5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765BE6-0FF8-DF35-66E3-44A2452AD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CDDA0-3EB6-4387-5B80-F1BB20B41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E6EA4-5209-CB81-D1BD-4290854976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26FBA-E56D-4A38-A917-B477375BEC3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F1CA1-C0CE-0493-4607-A56C70DB4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954F5-5D5C-8535-7ACC-042ED69AF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1BC42-D503-403F-ACE2-7434906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084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5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55DE41-AC7A-AA87-FA89-1681CC716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80845"/>
      </p:ext>
    </p:extLst>
  </p:cSld>
  <p:clrMapOvr>
    <a:masterClrMapping/>
  </p:clrMapOvr>
  <p:transition spd="slow" advClick="0" advTm="500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07DC54-CED3-56E1-BD9E-8FAFD3A7D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3" t="13992" r="23020" b="23522"/>
          <a:stretch>
            <a:fillRect/>
          </a:stretch>
        </p:blipFill>
        <p:spPr>
          <a:xfrm>
            <a:off x="3336471" y="947058"/>
            <a:ext cx="5519058" cy="4294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985776-F708-069B-5327-58EA6A061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2" t="9072" r="-1" b="19291"/>
          <a:stretch>
            <a:fillRect/>
          </a:stretch>
        </p:blipFill>
        <p:spPr>
          <a:xfrm rot="16200000">
            <a:off x="-509598" y="1456652"/>
            <a:ext cx="4294416" cy="32752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DE0DBA-F5C4-61D5-2AA5-94BA6DD201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597" b="37382"/>
          <a:stretch>
            <a:fillRect/>
          </a:stretch>
        </p:blipFill>
        <p:spPr>
          <a:xfrm>
            <a:off x="8855529" y="-191193"/>
            <a:ext cx="3561846" cy="543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09467"/>
      </p:ext>
    </p:extLst>
  </p:cSld>
  <p:clrMapOvr>
    <a:masterClrMapping/>
  </p:clrMapOvr>
  <p:transition spd="slow" advClick="0" advTm="5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83287-87AF-E6D4-7CE1-9DA2B58A1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00CDB7-3B70-806F-028B-33B6837E8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2" t="12120" r="21421" b="22667"/>
          <a:stretch>
            <a:fillRect/>
          </a:stretch>
        </p:blipFill>
        <p:spPr>
          <a:xfrm>
            <a:off x="1429788" y="773083"/>
            <a:ext cx="5735783" cy="44722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388609-5DD2-6B8E-7D58-F8BCD0F9D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9" b="24969"/>
          <a:stretch>
            <a:fillRect/>
          </a:stretch>
        </p:blipFill>
        <p:spPr>
          <a:xfrm>
            <a:off x="7400837" y="773083"/>
            <a:ext cx="3857625" cy="447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83319"/>
      </p:ext>
    </p:extLst>
  </p:cSld>
  <p:clrMapOvr>
    <a:masterClrMapping/>
  </p:clrMapOvr>
  <p:transition spd="slow" advClick="0" advTm="5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BCFC7-B1B3-1C49-3F5A-4A6483BA2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5D7C5A-4C8E-E373-51B4-0F9B907D84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77" y="0"/>
            <a:ext cx="119200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33531"/>
      </p:ext>
    </p:extLst>
  </p:cSld>
  <p:clrMapOvr>
    <a:masterClrMapping/>
  </p:clrMapOvr>
  <p:transition spd="slow" advClick="0" advTm="5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85CF1-BFFE-DA93-BA43-421A08738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068EC3-685D-7F3E-07C5-25A14BC85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946" y="0"/>
            <a:ext cx="71141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71216"/>
      </p:ext>
    </p:extLst>
  </p:cSld>
  <p:clrMapOvr>
    <a:masterClrMapping/>
  </p:clrMapOvr>
  <p:transition spd="slow" advClick="0" advTm="5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FD612-CEBF-18CD-075F-CC34E92C5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362A9B-AFBC-CBB8-1368-D3E7D1C61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18000"/>
      </p:ext>
    </p:extLst>
  </p:cSld>
  <p:clrMapOvr>
    <a:masterClrMapping/>
  </p:clrMapOvr>
  <p:transition spd="slow" advClick="0" advTm="5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4EF73-831E-AFA0-42C6-0B95A4081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EB9743-D38C-F5DD-94B0-FAE9A1503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35092"/>
      </p:ext>
    </p:extLst>
  </p:cSld>
  <p:clrMapOvr>
    <a:masterClrMapping/>
  </p:clrMapOvr>
  <p:transition spd="slow" advClick="0" advTm="5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DA021-6B9C-0AE5-975E-37254741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0D4909-3348-757D-7E4E-42EFDC0C05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30A519-B5B5-4049-6D03-22BB726B5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23151"/>
      </p:ext>
    </p:extLst>
  </p:cSld>
  <p:clrMapOvr>
    <a:masterClrMapping/>
  </p:clrMapOvr>
  <p:transition spd="slow" advClick="0" advTm="5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66D9B-AB9A-3EE6-516E-19C19917C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4F5CE3-DC9E-4C3A-6270-170E19303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790" y="0"/>
            <a:ext cx="64084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634827"/>
      </p:ext>
    </p:extLst>
  </p:cSld>
  <p:clrMapOvr>
    <a:masterClrMapping/>
  </p:clrMapOvr>
  <p:transition spd="slow" advClick="0" advTm="5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91215-523C-B543-42ED-B20B3A833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090982-1D4D-B760-8F3A-FD7EAEB3BE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97471"/>
      </p:ext>
    </p:extLst>
  </p:cSld>
  <p:clrMapOvr>
    <a:masterClrMapping/>
  </p:clrMapOvr>
  <p:transition spd="slow" advClick="0" advTm="5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125E9-C41B-87E9-AD00-A9811148F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0A2FDD-4578-71BE-75F1-3D4049058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09158"/>
      </p:ext>
    </p:extLst>
  </p:cSld>
  <p:clrMapOvr>
    <a:masterClrMapping/>
  </p:clrMapOvr>
  <p:transition spd="slow" advClick="0" advTm="5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879EA-D57E-F3A8-A00F-4FE0E461F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DC160A-F63B-E834-6194-4984C8AE35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620" y="0"/>
            <a:ext cx="6080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40097"/>
      </p:ext>
    </p:extLst>
  </p:cSld>
  <p:clrMapOvr>
    <a:masterClrMapping/>
  </p:clrMapOvr>
  <p:transition spd="slow" advClick="0" advTm="5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E38A9A-69CF-0C5D-77AC-2B8001749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22714"/>
      </p:ext>
    </p:extLst>
  </p:cSld>
  <p:clrMapOvr>
    <a:masterClrMapping/>
  </p:clrMapOvr>
  <p:transition spd="slow" advClick="0" advTm="5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B40F1-C3F6-A430-8C3F-3324C6B56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4D4D38-E169-688A-0632-A948B0583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3039"/>
      </p:ext>
    </p:extLst>
  </p:cSld>
  <p:clrMapOvr>
    <a:masterClrMapping/>
  </p:clrMapOvr>
  <p:transition spd="slow" advClick="0" advTm="5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9CFA9-5227-CC79-2B7F-6CB4A8E20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C6589B-0952-77F2-2742-F992CE6F2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55437"/>
      </p:ext>
    </p:extLst>
  </p:cSld>
  <p:clrMapOvr>
    <a:masterClrMapping/>
  </p:clrMapOvr>
  <p:transition spd="slow" advClick="0" advTm="5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8B316-AF81-1A4A-1F06-798CCCAD6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2B4EAB-325C-46F2-1D44-9B3D4ED71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565" y="0"/>
            <a:ext cx="5436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49825"/>
      </p:ext>
    </p:extLst>
  </p:cSld>
  <p:clrMapOvr>
    <a:masterClrMapping/>
  </p:clrMapOvr>
  <p:transition spd="slow" advClick="0" advTm="5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C8B62-67FF-B113-3194-409264E56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03B97E-A679-B8CE-6B0A-99872FEBA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64448"/>
      </p:ext>
    </p:extLst>
  </p:cSld>
  <p:clrMapOvr>
    <a:masterClrMapping/>
  </p:clrMapOvr>
  <p:transition spd="slow" advClick="0" advTm="5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9D245-E9D6-D670-1321-795A2B854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5BB937-C345-95DB-3A96-2979C3F34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795" y="0"/>
            <a:ext cx="63284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981407"/>
      </p:ext>
    </p:extLst>
  </p:cSld>
  <p:clrMapOvr>
    <a:masterClrMapping/>
  </p:clrMapOvr>
  <p:transition spd="slow" advClick="0" advTm="5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A71AB-CA34-BC67-62AA-9929E682F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B50551-3748-A06C-CB77-CF76E01E9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20" y="0"/>
            <a:ext cx="4996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95587"/>
      </p:ext>
    </p:extLst>
  </p:cSld>
  <p:clrMapOvr>
    <a:masterClrMapping/>
  </p:clrMapOvr>
  <p:transition spd="slow" advClick="0" advTm="5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9CDAA-B2EB-6666-E1EE-36D5004C7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AED554-6D0A-65F1-9968-6FDC8B7E3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42" y="0"/>
            <a:ext cx="9918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07673"/>
      </p:ext>
    </p:extLst>
  </p:cSld>
  <p:clrMapOvr>
    <a:masterClrMapping/>
  </p:clrMapOvr>
  <p:transition spd="slow" advClick="0" advTm="5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506B6-DDD1-1505-91F6-D0E2DF55C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F2F1CA-0038-921E-F127-F0FF60EB8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83949"/>
      </p:ext>
    </p:extLst>
  </p:cSld>
  <p:clrMapOvr>
    <a:masterClrMapping/>
  </p:clrMapOvr>
  <p:transition spd="slow" advClick="0" advTm="5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0A0B3-08A4-F721-9261-453453960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748806-971D-8964-D772-70663AB20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7936"/>
      </p:ext>
    </p:extLst>
  </p:cSld>
  <p:clrMapOvr>
    <a:masterClrMapping/>
  </p:clrMapOvr>
  <p:transition spd="slow" advClick="0" advTm="5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5D8B6-3F7E-226F-AC5C-F7B8F190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66B980-D83D-1995-7CEF-21D23380F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787475"/>
      </p:ext>
    </p:extLst>
  </p:cSld>
  <p:clrMapOvr>
    <a:masterClrMapping/>
  </p:clrMapOvr>
  <p:transition spd="slow" advClick="0" advTm="5000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65924-04E6-8FA6-8569-28BC5F44D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A21141-1A17-BB07-586F-A677F0D15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" y="0"/>
            <a:ext cx="121883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93414"/>
      </p:ext>
    </p:extLst>
  </p:cSld>
  <p:clrMapOvr>
    <a:masterClrMapping/>
  </p:clrMapOvr>
  <p:transition spd="slow" advClick="0" advTm="5000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96820-CA76-62D2-FCA7-5DA960D58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1400C5-D9BD-897F-27FD-ED48431B6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930" y="0"/>
            <a:ext cx="38241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52252"/>
      </p:ext>
    </p:extLst>
  </p:cSld>
  <p:clrMapOvr>
    <a:masterClrMapping/>
  </p:clrMapOvr>
  <p:transition spd="slow" advClick="0" advTm="5000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22653-62DE-78DF-BA68-09D269964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E7979F-BB37-FCAC-B244-20412C6E0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672"/>
            <a:ext cx="12192000" cy="550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87405"/>
      </p:ext>
    </p:extLst>
  </p:cSld>
  <p:clrMapOvr>
    <a:masterClrMapping/>
  </p:clrMapOvr>
  <p:transition spd="slow" advClick="0" advTm="5000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0</Words>
  <Application>Microsoft Office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Ngoc-Thuy Dao</dc:creator>
  <cp:lastModifiedBy>Ngoc-Thuy Dao</cp:lastModifiedBy>
  <cp:revision>11</cp:revision>
  <dcterms:created xsi:type="dcterms:W3CDTF">2025-02-26T06:26:02Z</dcterms:created>
  <dcterms:modified xsi:type="dcterms:W3CDTF">2026-10-16T03:43:39Z</dcterms:modified>
</cp:coreProperties>
</file>